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9" r:id="rId3"/>
    <p:sldId id="274" r:id="rId4"/>
    <p:sldId id="272" r:id="rId5"/>
    <p:sldId id="271" r:id="rId6"/>
    <p:sldId id="268" r:id="rId7"/>
    <p:sldId id="275" r:id="rId8"/>
    <p:sldId id="266" r:id="rId9"/>
    <p:sldId id="265" r:id="rId10"/>
    <p:sldId id="25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AFACD0-C3C1-4DAE-A6D0-7FE1748D6D26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5975620-ADF9-4376-B8DF-F7D61D9EA5BC}">
      <dgm:prSet custT="1"/>
      <dgm:spPr/>
      <dgm:t>
        <a:bodyPr/>
        <a:lstStyle/>
        <a:p>
          <a:pPr algn="ctr" rtl="0"/>
          <a:r>
            <a: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rPr>
            <a:t>我们需要做注册设备，地点设置，计划设置，共三部分</a:t>
          </a:r>
        </a:p>
      </dgm:t>
    </dgm:pt>
    <dgm:pt modelId="{3DECEC49-C617-4C45-AEDB-DADB65C6EDA6}" type="parTrans" cxnId="{C0A40ADE-2807-4BC9-8086-BC036345F6DF}">
      <dgm:prSet/>
      <dgm:spPr/>
      <dgm:t>
        <a:bodyPr/>
        <a:lstStyle/>
        <a:p>
          <a:pPr algn="ctr"/>
          <a:endParaRPr lang="zh-CN" altLang="en-US"/>
        </a:p>
      </dgm:t>
    </dgm:pt>
    <dgm:pt modelId="{FCECEDFA-1913-4A4A-A74B-22AD83792E53}" type="sibTrans" cxnId="{C0A40ADE-2807-4BC9-8086-BC036345F6DF}">
      <dgm:prSet/>
      <dgm:spPr/>
      <dgm:t>
        <a:bodyPr/>
        <a:lstStyle/>
        <a:p>
          <a:pPr algn="ctr"/>
          <a:endParaRPr lang="zh-CN" altLang="en-US"/>
        </a:p>
      </dgm:t>
    </dgm:pt>
    <dgm:pt modelId="{784DBC24-69F0-4663-8F27-60B7E284AFC9}" type="pres">
      <dgm:prSet presAssocID="{1DAFACD0-C3C1-4DAE-A6D0-7FE1748D6D26}" presName="linear" presStyleCnt="0">
        <dgm:presLayoutVars>
          <dgm:animLvl val="lvl"/>
          <dgm:resizeHandles val="exact"/>
        </dgm:presLayoutVars>
      </dgm:prSet>
      <dgm:spPr/>
    </dgm:pt>
    <dgm:pt modelId="{FF92FC64-47B4-4243-9485-72117B7EA10F}" type="pres">
      <dgm:prSet presAssocID="{25975620-ADF9-4376-B8DF-F7D61D9EA5BC}" presName="parentText" presStyleLbl="node1" presStyleIdx="0" presStyleCnt="1" custLinFactNeighborX="-1403" custLinFactNeighborY="7829">
        <dgm:presLayoutVars>
          <dgm:chMax val="0"/>
          <dgm:bulletEnabled val="1"/>
        </dgm:presLayoutVars>
      </dgm:prSet>
      <dgm:spPr/>
    </dgm:pt>
  </dgm:ptLst>
  <dgm:cxnLst>
    <dgm:cxn modelId="{1F178156-9804-4590-A163-44B914EF7F44}" type="presOf" srcId="{25975620-ADF9-4376-B8DF-F7D61D9EA5BC}" destId="{FF92FC64-47B4-4243-9485-72117B7EA10F}" srcOrd="0" destOrd="0" presId="urn:microsoft.com/office/officeart/2005/8/layout/vList2"/>
    <dgm:cxn modelId="{E063D2DB-AEB4-4A34-B614-95C0FCED6183}" type="presOf" srcId="{1DAFACD0-C3C1-4DAE-A6D0-7FE1748D6D26}" destId="{784DBC24-69F0-4663-8F27-60B7E284AFC9}" srcOrd="0" destOrd="0" presId="urn:microsoft.com/office/officeart/2005/8/layout/vList2"/>
    <dgm:cxn modelId="{C0A40ADE-2807-4BC9-8086-BC036345F6DF}" srcId="{1DAFACD0-C3C1-4DAE-A6D0-7FE1748D6D26}" destId="{25975620-ADF9-4376-B8DF-F7D61D9EA5BC}" srcOrd="0" destOrd="0" parTransId="{3DECEC49-C617-4C45-AEDB-DADB65C6EDA6}" sibTransId="{FCECEDFA-1913-4A4A-A74B-22AD83792E53}"/>
    <dgm:cxn modelId="{FB51A767-D339-476A-9C6E-4A1F7C206C2C}" type="presParOf" srcId="{784DBC24-69F0-4663-8F27-60B7E284AFC9}" destId="{FF92FC64-47B4-4243-9485-72117B7EA10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91A2E47-D982-4493-8BF4-045AB2959564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AB43994-844B-40A3-99EA-B040C0477841}" type="pres">
      <dgm:prSet presAssocID="{091A2E47-D982-4493-8BF4-045AB2959564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9F91459-B6E4-4033-AD98-83530978EA54}" type="presOf" srcId="{091A2E47-D982-4493-8BF4-045AB2959564}" destId="{2AB43994-844B-40A3-99EA-B040C047784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6D651EE-6D4B-4EAE-A006-89D91C05AD17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401B6-A5C5-41DD-933D-E7CD8496D45E}">
      <dgm:prSet custT="1"/>
      <dgm:spPr/>
      <dgm:t>
        <a:bodyPr/>
        <a:lstStyle/>
        <a:p>
          <a:pPr rtl="0"/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我们只需要做读取数据、巡检报告</a:t>
          </a:r>
        </a:p>
      </dgm:t>
    </dgm:pt>
    <dgm:pt modelId="{97E94F3E-982D-402C-A19D-3598326B4E9F}" type="parTrans" cxnId="{CE4434A6-5A96-4655-AB25-DC328B9AB285}">
      <dgm:prSet/>
      <dgm:spPr/>
      <dgm:t>
        <a:bodyPr/>
        <a:lstStyle/>
        <a:p>
          <a:endParaRPr lang="zh-CN" altLang="en-US"/>
        </a:p>
      </dgm:t>
    </dgm:pt>
    <dgm:pt modelId="{12D14C38-6BF3-4082-A58C-6B3516937FCC}" type="sibTrans" cxnId="{CE4434A6-5A96-4655-AB25-DC328B9AB285}">
      <dgm:prSet/>
      <dgm:spPr/>
      <dgm:t>
        <a:bodyPr/>
        <a:lstStyle/>
        <a:p>
          <a:endParaRPr lang="zh-CN" altLang="en-US"/>
        </a:p>
      </dgm:t>
    </dgm:pt>
    <dgm:pt modelId="{BC9300F6-03F0-43CF-B5FD-1D1EF35BF7ED}" type="pres">
      <dgm:prSet presAssocID="{96D651EE-6D4B-4EAE-A006-89D91C05AD17}" presName="linear" presStyleCnt="0">
        <dgm:presLayoutVars>
          <dgm:animLvl val="lvl"/>
          <dgm:resizeHandles val="exact"/>
        </dgm:presLayoutVars>
      </dgm:prSet>
      <dgm:spPr/>
    </dgm:pt>
    <dgm:pt modelId="{D8AB04CE-699B-482C-ABCA-93212186F479}" type="pres">
      <dgm:prSet presAssocID="{938401B6-A5C5-41DD-933D-E7CD8496D45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AC16182-8017-472F-BEF6-960E44387123}" type="presOf" srcId="{938401B6-A5C5-41DD-933D-E7CD8496D45E}" destId="{D8AB04CE-699B-482C-ABCA-93212186F479}" srcOrd="0" destOrd="0" presId="urn:microsoft.com/office/officeart/2005/8/layout/vList2"/>
    <dgm:cxn modelId="{CE4434A6-5A96-4655-AB25-DC328B9AB285}" srcId="{96D651EE-6D4B-4EAE-A006-89D91C05AD17}" destId="{938401B6-A5C5-41DD-933D-E7CD8496D45E}" srcOrd="0" destOrd="0" parTransId="{97E94F3E-982D-402C-A19D-3598326B4E9F}" sibTransId="{12D14C38-6BF3-4082-A58C-6B3516937FCC}"/>
    <dgm:cxn modelId="{AB34A8F2-DD76-45A1-8464-5B4C34C1E60D}" type="presOf" srcId="{96D651EE-6D4B-4EAE-A006-89D91C05AD17}" destId="{BC9300F6-03F0-43CF-B5FD-1D1EF35BF7ED}" srcOrd="0" destOrd="0" presId="urn:microsoft.com/office/officeart/2005/8/layout/vList2"/>
    <dgm:cxn modelId="{5C06FC96-E461-40A7-A5FA-B8FCBDF841D9}" type="presParOf" srcId="{BC9300F6-03F0-43CF-B5FD-1D1EF35BF7ED}" destId="{D8AB04CE-699B-482C-ABCA-93212186F47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85A6945-047A-4CAC-8FEE-D6CBDE0E1F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DCA58C0-AD35-4C35-BA46-2F3C96C142BE}">
      <dgm:prSet custT="1"/>
      <dgm:spPr/>
      <dgm:t>
        <a:bodyPr/>
        <a:lstStyle/>
        <a:p>
          <a:r>
            <a:rPr lang="zh-CN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第</a:t>
          </a: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一</a:t>
          </a:r>
          <a:r>
            <a:rPr lang="zh-CN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步</a:t>
          </a:r>
          <a:r>
            <a:rPr 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:</a:t>
          </a:r>
          <a:r>
            <a:rPr lang="zh-CN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设备连接数</a:t>
          </a:r>
          <a:r>
            <a:rPr lang="zh-CN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据线</a:t>
          </a:r>
          <a:endParaRPr lang="zh-CN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821EA2-E2F3-4D28-A62C-49C69292FEF8}" type="parTrans" cxnId="{E31F03EE-E8FB-43D3-B764-904A5620F824}">
      <dgm:prSet/>
      <dgm:spPr/>
      <dgm:t>
        <a:bodyPr/>
        <a:lstStyle/>
        <a:p>
          <a:endParaRPr lang="zh-CN" altLang="en-US"/>
        </a:p>
      </dgm:t>
    </dgm:pt>
    <dgm:pt modelId="{C7352C56-6D85-4B5E-AC3C-83807069AD88}" type="sibTrans" cxnId="{E31F03EE-E8FB-43D3-B764-904A5620F824}">
      <dgm:prSet/>
      <dgm:spPr/>
      <dgm:t>
        <a:bodyPr/>
        <a:lstStyle/>
        <a:p>
          <a:endParaRPr lang="zh-CN" altLang="en-US"/>
        </a:p>
      </dgm:t>
    </dgm:pt>
    <dgm:pt modelId="{06ABD290-08F7-4B74-BC96-6CFD31FEC3A2}" type="pres">
      <dgm:prSet presAssocID="{085A6945-047A-4CAC-8FEE-D6CBDE0E1F0A}" presName="linear" presStyleCnt="0">
        <dgm:presLayoutVars>
          <dgm:animLvl val="lvl"/>
          <dgm:resizeHandles val="exact"/>
        </dgm:presLayoutVars>
      </dgm:prSet>
      <dgm:spPr/>
    </dgm:pt>
    <dgm:pt modelId="{78E28124-E6FD-4DE3-98A7-35586140410E}" type="pres">
      <dgm:prSet presAssocID="{3DCA58C0-AD35-4C35-BA46-2F3C96C142BE}" presName="parentText" presStyleLbl="node1" presStyleIdx="0" presStyleCnt="1" custLinFactX="-79104" custLinFactNeighborX="-100000" custLinFactNeighborY="-38999">
        <dgm:presLayoutVars>
          <dgm:chMax val="0"/>
          <dgm:bulletEnabled val="1"/>
        </dgm:presLayoutVars>
      </dgm:prSet>
      <dgm:spPr/>
    </dgm:pt>
  </dgm:ptLst>
  <dgm:cxnLst>
    <dgm:cxn modelId="{C3B3232F-7C4B-415E-AD8A-802B40C67006}" type="presOf" srcId="{085A6945-047A-4CAC-8FEE-D6CBDE0E1F0A}" destId="{06ABD290-08F7-4B74-BC96-6CFD31FEC3A2}" srcOrd="0" destOrd="0" presId="urn:microsoft.com/office/officeart/2005/8/layout/vList2"/>
    <dgm:cxn modelId="{E394567F-59F9-4D16-950E-A07A06E21D2A}" type="presOf" srcId="{3DCA58C0-AD35-4C35-BA46-2F3C96C142BE}" destId="{78E28124-E6FD-4DE3-98A7-35586140410E}" srcOrd="0" destOrd="0" presId="urn:microsoft.com/office/officeart/2005/8/layout/vList2"/>
    <dgm:cxn modelId="{E31F03EE-E8FB-43D3-B764-904A5620F824}" srcId="{085A6945-047A-4CAC-8FEE-D6CBDE0E1F0A}" destId="{3DCA58C0-AD35-4C35-BA46-2F3C96C142BE}" srcOrd="0" destOrd="0" parTransId="{61821EA2-E2F3-4D28-A62C-49C69292FEF8}" sibTransId="{C7352C56-6D85-4B5E-AC3C-83807069AD88}"/>
    <dgm:cxn modelId="{458AD003-B967-4AFF-8C9A-DA2F5888DF9F}" type="presParOf" srcId="{06ABD290-08F7-4B74-BC96-6CFD31FEC3A2}" destId="{78E28124-E6FD-4DE3-98A7-35586140410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C09865D-0B34-4D69-92E4-DE7250A96568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94C0D9-3FDD-42E7-9215-E3FD297A68AF}" type="pres">
      <dgm:prSet presAssocID="{7C09865D-0B34-4D69-92E4-DE7250A96568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40A3B7BC-09BE-45B0-8BC2-76DADA024A90}" type="presOf" srcId="{7C09865D-0B34-4D69-92E4-DE7250A96568}" destId="{BD94C0D9-3FDD-42E7-9215-E3FD297A68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14884C-9D52-4426-B91B-A33E34E7F05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B9FB8AC-5E8C-4D43-A626-11A0CDDC2604}">
      <dgm:prSet/>
      <dgm:spPr/>
      <dgm:t>
        <a:bodyPr/>
        <a:lstStyle/>
        <a:p>
          <a:pPr algn="ctr"/>
          <a:r>
            <a:rPr 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注：同款设备注册一次即可</a:t>
          </a:r>
          <a:endParaRPr lang="zh-CN" dirty="0"/>
        </a:p>
      </dgm:t>
    </dgm:pt>
    <dgm:pt modelId="{6FAF6482-38E1-48C1-B057-2EDB9FE53CFB}" type="parTrans" cxnId="{A631F567-BB32-4050-A428-468ECBA3D08A}">
      <dgm:prSet/>
      <dgm:spPr/>
      <dgm:t>
        <a:bodyPr/>
        <a:lstStyle/>
        <a:p>
          <a:endParaRPr lang="zh-CN" altLang="en-US"/>
        </a:p>
      </dgm:t>
    </dgm:pt>
    <dgm:pt modelId="{A308018A-24A3-4A81-9DBF-94677928566F}" type="sibTrans" cxnId="{A631F567-BB32-4050-A428-468ECBA3D08A}">
      <dgm:prSet/>
      <dgm:spPr/>
      <dgm:t>
        <a:bodyPr/>
        <a:lstStyle/>
        <a:p>
          <a:endParaRPr lang="zh-CN" altLang="en-US"/>
        </a:p>
      </dgm:t>
    </dgm:pt>
    <dgm:pt modelId="{32D3F18C-57FA-49A6-9ECD-7448FEBC2287}" type="pres">
      <dgm:prSet presAssocID="{A614884C-9D52-4426-B91B-A33E34E7F050}" presName="linear" presStyleCnt="0">
        <dgm:presLayoutVars>
          <dgm:animLvl val="lvl"/>
          <dgm:resizeHandles val="exact"/>
        </dgm:presLayoutVars>
      </dgm:prSet>
      <dgm:spPr/>
    </dgm:pt>
    <dgm:pt modelId="{CDF49DD1-7B15-4AEE-A8A4-5AC354DD91BE}" type="pres">
      <dgm:prSet presAssocID="{3B9FB8AC-5E8C-4D43-A626-11A0CDDC2604}" presName="parentText" presStyleLbl="node1" presStyleIdx="0" presStyleCnt="1" custLinFactNeighborX="42299" custLinFactNeighborY="59487">
        <dgm:presLayoutVars>
          <dgm:chMax val="0"/>
          <dgm:bulletEnabled val="1"/>
        </dgm:presLayoutVars>
      </dgm:prSet>
      <dgm:spPr/>
    </dgm:pt>
  </dgm:ptLst>
  <dgm:cxnLst>
    <dgm:cxn modelId="{EC46E30C-E5C4-4D95-B66C-AB57A793C4F6}" type="presOf" srcId="{A614884C-9D52-4426-B91B-A33E34E7F050}" destId="{32D3F18C-57FA-49A6-9ECD-7448FEBC2287}" srcOrd="0" destOrd="0" presId="urn:microsoft.com/office/officeart/2005/8/layout/vList2"/>
    <dgm:cxn modelId="{A631F567-BB32-4050-A428-468ECBA3D08A}" srcId="{A614884C-9D52-4426-B91B-A33E34E7F050}" destId="{3B9FB8AC-5E8C-4D43-A626-11A0CDDC2604}" srcOrd="0" destOrd="0" parTransId="{6FAF6482-38E1-48C1-B057-2EDB9FE53CFB}" sibTransId="{A308018A-24A3-4A81-9DBF-94677928566F}"/>
    <dgm:cxn modelId="{F2D49AAE-9C37-4FE1-9E72-0D7A9762518E}" type="presOf" srcId="{3B9FB8AC-5E8C-4D43-A626-11A0CDDC2604}" destId="{CDF49DD1-7B15-4AEE-A8A4-5AC354DD91BE}" srcOrd="0" destOrd="0" presId="urn:microsoft.com/office/officeart/2005/8/layout/vList2"/>
    <dgm:cxn modelId="{605A46C9-B855-4E3A-BDA9-01B5BE033F35}" type="presParOf" srcId="{32D3F18C-57FA-49A6-9ECD-7448FEBC2287}" destId="{CDF49DD1-7B15-4AEE-A8A4-5AC354DD91B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5A6945-047A-4CAC-8FEE-D6CBDE0E1F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DCA58C0-AD35-4C35-BA46-2F3C96C142BE}">
      <dgm:prSet custT="1"/>
      <dgm:spPr/>
      <dgm:t>
        <a:bodyPr/>
        <a:lstStyle/>
        <a:p>
          <a:r>
            <a:rPr lang="zh-CN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第</a:t>
          </a: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二</a:t>
          </a:r>
          <a:r>
            <a:rPr lang="zh-CN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步</a:t>
          </a:r>
          <a:r>
            <a:rPr 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:</a:t>
          </a:r>
          <a:r>
            <a:rPr lang="zh-CN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设备连接数据线</a:t>
          </a:r>
        </a:p>
      </dgm:t>
    </dgm:pt>
    <dgm:pt modelId="{61821EA2-E2F3-4D28-A62C-49C69292FEF8}" type="parTrans" cxnId="{E31F03EE-E8FB-43D3-B764-904A5620F824}">
      <dgm:prSet/>
      <dgm:spPr/>
      <dgm:t>
        <a:bodyPr/>
        <a:lstStyle/>
        <a:p>
          <a:endParaRPr lang="zh-CN" altLang="en-US"/>
        </a:p>
      </dgm:t>
    </dgm:pt>
    <dgm:pt modelId="{C7352C56-6D85-4B5E-AC3C-83807069AD88}" type="sibTrans" cxnId="{E31F03EE-E8FB-43D3-B764-904A5620F824}">
      <dgm:prSet/>
      <dgm:spPr/>
      <dgm:t>
        <a:bodyPr/>
        <a:lstStyle/>
        <a:p>
          <a:endParaRPr lang="zh-CN" altLang="en-US"/>
        </a:p>
      </dgm:t>
    </dgm:pt>
    <dgm:pt modelId="{06ABD290-08F7-4B74-BC96-6CFD31FEC3A2}" type="pres">
      <dgm:prSet presAssocID="{085A6945-047A-4CAC-8FEE-D6CBDE0E1F0A}" presName="linear" presStyleCnt="0">
        <dgm:presLayoutVars>
          <dgm:animLvl val="lvl"/>
          <dgm:resizeHandles val="exact"/>
        </dgm:presLayoutVars>
      </dgm:prSet>
      <dgm:spPr/>
    </dgm:pt>
    <dgm:pt modelId="{78E28124-E6FD-4DE3-98A7-35586140410E}" type="pres">
      <dgm:prSet presAssocID="{3DCA58C0-AD35-4C35-BA46-2F3C96C142B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3B3232F-7C4B-415E-AD8A-802B40C67006}" type="presOf" srcId="{085A6945-047A-4CAC-8FEE-D6CBDE0E1F0A}" destId="{06ABD290-08F7-4B74-BC96-6CFD31FEC3A2}" srcOrd="0" destOrd="0" presId="urn:microsoft.com/office/officeart/2005/8/layout/vList2"/>
    <dgm:cxn modelId="{E394567F-59F9-4D16-950E-A07A06E21D2A}" type="presOf" srcId="{3DCA58C0-AD35-4C35-BA46-2F3C96C142BE}" destId="{78E28124-E6FD-4DE3-98A7-35586140410E}" srcOrd="0" destOrd="0" presId="urn:microsoft.com/office/officeart/2005/8/layout/vList2"/>
    <dgm:cxn modelId="{E31F03EE-E8FB-43D3-B764-904A5620F824}" srcId="{085A6945-047A-4CAC-8FEE-D6CBDE0E1F0A}" destId="{3DCA58C0-AD35-4C35-BA46-2F3C96C142BE}" srcOrd="0" destOrd="0" parTransId="{61821EA2-E2F3-4D28-A62C-49C69292FEF8}" sibTransId="{C7352C56-6D85-4B5E-AC3C-83807069AD88}"/>
    <dgm:cxn modelId="{458AD003-B967-4AFF-8C9A-DA2F5888DF9F}" type="presParOf" srcId="{06ABD290-08F7-4B74-BC96-6CFD31FEC3A2}" destId="{78E28124-E6FD-4DE3-98A7-35586140410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BBA966-C441-49B8-AC1A-82E363D1B0E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A54247A-8F5E-4B88-A8F6-A066A012CF42}">
      <dgm:prSet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第一步：点击此按钮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2D55A5-7592-4274-B7E5-A5945E632650}" type="parTrans" cxnId="{6AEA4AF6-7502-46AE-9C0B-F47EF170AA31}">
      <dgm:prSet/>
      <dgm:spPr/>
      <dgm:t>
        <a:bodyPr/>
        <a:lstStyle/>
        <a:p>
          <a:endParaRPr lang="zh-CN" altLang="en-US"/>
        </a:p>
      </dgm:t>
    </dgm:pt>
    <dgm:pt modelId="{D9D2CA9B-DD45-4348-917A-02B9A639D190}" type="sibTrans" cxnId="{6AEA4AF6-7502-46AE-9C0B-F47EF170AA31}">
      <dgm:prSet/>
      <dgm:spPr/>
      <dgm:t>
        <a:bodyPr/>
        <a:lstStyle/>
        <a:p>
          <a:endParaRPr lang="zh-CN" altLang="en-US"/>
        </a:p>
      </dgm:t>
    </dgm:pt>
    <dgm:pt modelId="{93A30B91-28F3-457B-9193-7C02C677EE18}" type="pres">
      <dgm:prSet presAssocID="{91BBA966-C441-49B8-AC1A-82E363D1B0E5}" presName="linear" presStyleCnt="0">
        <dgm:presLayoutVars>
          <dgm:animLvl val="lvl"/>
          <dgm:resizeHandles val="exact"/>
        </dgm:presLayoutVars>
      </dgm:prSet>
      <dgm:spPr/>
    </dgm:pt>
    <dgm:pt modelId="{D473C574-C10D-4D81-B659-E94B511D7810}" type="pres">
      <dgm:prSet presAssocID="{7A54247A-8F5E-4B88-A8F6-A066A012CF42}" presName="parentText" presStyleLbl="node1" presStyleIdx="0" presStyleCnt="1" custLinFactX="-100000" custLinFactY="-83617" custLinFactNeighborX="-136050" custLinFactNeighborY="-100000">
        <dgm:presLayoutVars>
          <dgm:chMax val="0"/>
          <dgm:bulletEnabled val="1"/>
        </dgm:presLayoutVars>
      </dgm:prSet>
      <dgm:spPr/>
    </dgm:pt>
  </dgm:ptLst>
  <dgm:cxnLst>
    <dgm:cxn modelId="{F35E175E-41AF-409D-B4B1-34E5EF5A803E}" type="presOf" srcId="{7A54247A-8F5E-4B88-A8F6-A066A012CF42}" destId="{D473C574-C10D-4D81-B659-E94B511D7810}" srcOrd="0" destOrd="0" presId="urn:microsoft.com/office/officeart/2005/8/layout/vList2"/>
    <dgm:cxn modelId="{4DD01491-2D19-4734-AADF-D6CBB164D270}" type="presOf" srcId="{91BBA966-C441-49B8-AC1A-82E363D1B0E5}" destId="{93A30B91-28F3-457B-9193-7C02C677EE18}" srcOrd="0" destOrd="0" presId="urn:microsoft.com/office/officeart/2005/8/layout/vList2"/>
    <dgm:cxn modelId="{6AEA4AF6-7502-46AE-9C0B-F47EF170AA31}" srcId="{91BBA966-C441-49B8-AC1A-82E363D1B0E5}" destId="{7A54247A-8F5E-4B88-A8F6-A066A012CF42}" srcOrd="0" destOrd="0" parTransId="{F92D55A5-7592-4274-B7E5-A5945E632650}" sibTransId="{D9D2CA9B-DD45-4348-917A-02B9A639D190}"/>
    <dgm:cxn modelId="{A2EB6B05-03FF-415F-A030-05EDAF77DA56}" type="presParOf" srcId="{93A30B91-28F3-457B-9193-7C02C677EE18}" destId="{D473C574-C10D-4D81-B659-E94B511D781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CB549D5-7A08-4420-B900-EC9A208C7C1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5CA4A8AE-95AB-4ACA-8479-EAD830D83E3F}">
      <dgm:prSet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第三步：出现设备型号，注册成功</a:t>
          </a:r>
        </a:p>
      </dgm:t>
    </dgm:pt>
    <dgm:pt modelId="{D65CE4A6-4B47-4F40-A0B0-14D95241D641}" type="parTrans" cxnId="{579EF618-A8C0-4585-BADC-F60EA549C055}">
      <dgm:prSet/>
      <dgm:spPr/>
      <dgm:t>
        <a:bodyPr/>
        <a:lstStyle/>
        <a:p>
          <a:endParaRPr lang="zh-CN" altLang="en-US"/>
        </a:p>
      </dgm:t>
    </dgm:pt>
    <dgm:pt modelId="{3A43743C-ABF5-4AF2-AB83-D4D21E3EA477}" type="sibTrans" cxnId="{579EF618-A8C0-4585-BADC-F60EA549C055}">
      <dgm:prSet/>
      <dgm:spPr/>
      <dgm:t>
        <a:bodyPr/>
        <a:lstStyle/>
        <a:p>
          <a:endParaRPr lang="zh-CN" altLang="en-US"/>
        </a:p>
      </dgm:t>
    </dgm:pt>
    <dgm:pt modelId="{5C632C23-DAD1-46B9-A0DE-E20424DAEA9B}" type="pres">
      <dgm:prSet presAssocID="{FCB549D5-7A08-4420-B900-EC9A208C7C13}" presName="linear" presStyleCnt="0">
        <dgm:presLayoutVars>
          <dgm:animLvl val="lvl"/>
          <dgm:resizeHandles val="exact"/>
        </dgm:presLayoutVars>
      </dgm:prSet>
      <dgm:spPr/>
    </dgm:pt>
    <dgm:pt modelId="{1BEAE8CA-9CC2-4F48-BDE6-BD98A7DF5C6E}" type="pres">
      <dgm:prSet presAssocID="{5CA4A8AE-95AB-4ACA-8479-EAD830D83E3F}" presName="parentText" presStyleLbl="node1" presStyleIdx="0" presStyleCnt="1" custLinFactNeighborX="-706" custLinFactNeighborY="-26287">
        <dgm:presLayoutVars>
          <dgm:chMax val="0"/>
          <dgm:bulletEnabled val="1"/>
        </dgm:presLayoutVars>
      </dgm:prSet>
      <dgm:spPr/>
    </dgm:pt>
  </dgm:ptLst>
  <dgm:cxnLst>
    <dgm:cxn modelId="{579EF618-A8C0-4585-BADC-F60EA549C055}" srcId="{FCB549D5-7A08-4420-B900-EC9A208C7C13}" destId="{5CA4A8AE-95AB-4ACA-8479-EAD830D83E3F}" srcOrd="0" destOrd="0" parTransId="{D65CE4A6-4B47-4F40-A0B0-14D95241D641}" sibTransId="{3A43743C-ABF5-4AF2-AB83-D4D21E3EA477}"/>
    <dgm:cxn modelId="{A5288995-D3A2-4676-BA73-67D040BE7CEA}" type="presOf" srcId="{5CA4A8AE-95AB-4ACA-8479-EAD830D83E3F}" destId="{1BEAE8CA-9CC2-4F48-BDE6-BD98A7DF5C6E}" srcOrd="0" destOrd="0" presId="urn:microsoft.com/office/officeart/2005/8/layout/vList2"/>
    <dgm:cxn modelId="{8135B9D2-5860-4322-A0CC-399ED161751D}" type="presOf" srcId="{FCB549D5-7A08-4420-B900-EC9A208C7C13}" destId="{5C632C23-DAD1-46B9-A0DE-E20424DAEA9B}" srcOrd="0" destOrd="0" presId="urn:microsoft.com/office/officeart/2005/8/layout/vList2"/>
    <dgm:cxn modelId="{2FC2A9B1-F268-4D1D-B340-4F1B91AD4D39}" type="presParOf" srcId="{5C632C23-DAD1-46B9-A0DE-E20424DAEA9B}" destId="{1BEAE8CA-9CC2-4F48-BDE6-BD98A7DF5C6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5AE044-B2CD-4FB8-BBD3-23F88976A01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06320E5-AE74-4E3F-9DC9-35006CB0711F}">
      <dgm:prSet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第一步：巡检器把所有的地点卡按顺序读取一遍</a:t>
          </a:r>
        </a:p>
      </dgm:t>
    </dgm:pt>
    <dgm:pt modelId="{6C458621-35C1-443B-834A-914F8411663F}" type="parTrans" cxnId="{6C7C12C0-E31B-40DC-9C85-0221C76F2D32}">
      <dgm:prSet/>
      <dgm:spPr/>
      <dgm:t>
        <a:bodyPr/>
        <a:lstStyle/>
        <a:p>
          <a:endParaRPr lang="zh-CN" altLang="en-US"/>
        </a:p>
      </dgm:t>
    </dgm:pt>
    <dgm:pt modelId="{FFF3BAAD-6927-40F5-A808-1EC4B10758BD}" type="sibTrans" cxnId="{6C7C12C0-E31B-40DC-9C85-0221C76F2D32}">
      <dgm:prSet/>
      <dgm:spPr/>
      <dgm:t>
        <a:bodyPr/>
        <a:lstStyle/>
        <a:p>
          <a:endParaRPr lang="zh-CN" altLang="en-US"/>
        </a:p>
      </dgm:t>
    </dgm:pt>
    <dgm:pt modelId="{3863CEB0-22E5-4CBD-B1F5-388BDAB882DE}" type="pres">
      <dgm:prSet presAssocID="{315AE044-B2CD-4FB8-BBD3-23F88976A01A}" presName="linear" presStyleCnt="0">
        <dgm:presLayoutVars>
          <dgm:animLvl val="lvl"/>
          <dgm:resizeHandles val="exact"/>
        </dgm:presLayoutVars>
      </dgm:prSet>
      <dgm:spPr/>
    </dgm:pt>
    <dgm:pt modelId="{9212C6FC-47D3-4F52-9224-32C5814C008A}" type="pres">
      <dgm:prSet presAssocID="{C06320E5-AE74-4E3F-9DC9-35006CB0711F}" presName="parentText" presStyleLbl="node1" presStyleIdx="0" presStyleCnt="1" custLinFactNeighborY="41145">
        <dgm:presLayoutVars>
          <dgm:chMax val="0"/>
          <dgm:bulletEnabled val="1"/>
        </dgm:presLayoutVars>
      </dgm:prSet>
      <dgm:spPr/>
    </dgm:pt>
  </dgm:ptLst>
  <dgm:cxnLst>
    <dgm:cxn modelId="{AECC2598-3E53-4009-91EB-316A83A09D6A}" type="presOf" srcId="{C06320E5-AE74-4E3F-9DC9-35006CB0711F}" destId="{9212C6FC-47D3-4F52-9224-32C5814C008A}" srcOrd="0" destOrd="0" presId="urn:microsoft.com/office/officeart/2005/8/layout/vList2"/>
    <dgm:cxn modelId="{20D407BC-9A60-49BB-8DFC-ED5F2D8F033C}" type="presOf" srcId="{315AE044-B2CD-4FB8-BBD3-23F88976A01A}" destId="{3863CEB0-22E5-4CBD-B1F5-388BDAB882DE}" srcOrd="0" destOrd="0" presId="urn:microsoft.com/office/officeart/2005/8/layout/vList2"/>
    <dgm:cxn modelId="{6C7C12C0-E31B-40DC-9C85-0221C76F2D32}" srcId="{315AE044-B2CD-4FB8-BBD3-23F88976A01A}" destId="{C06320E5-AE74-4E3F-9DC9-35006CB0711F}" srcOrd="0" destOrd="0" parTransId="{6C458621-35C1-443B-834A-914F8411663F}" sibTransId="{FFF3BAAD-6927-40F5-A808-1EC4B10758BD}"/>
    <dgm:cxn modelId="{0C5DD041-6C70-4709-8726-DBD5694C3E19}" type="presParOf" srcId="{3863CEB0-22E5-4CBD-B1F5-388BDAB882DE}" destId="{9212C6FC-47D3-4F52-9224-32C5814C008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B7233CB-FD85-42EB-A02B-D66C2548AD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A42E629-4364-4B5B-8110-550385D18ACF}">
      <dgm:prSet custT="1"/>
      <dgm:spPr/>
      <dgm:t>
        <a:bodyPr/>
        <a:lstStyle/>
        <a:p>
          <a:pPr algn="ctr"/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第三步：点击批量读取</a:t>
          </a:r>
        </a:p>
      </dgm:t>
    </dgm:pt>
    <dgm:pt modelId="{0ABD22F0-B6BD-4B08-AEF8-39C7288AF898}" type="parTrans" cxnId="{B0E1EE0C-B19E-4FF5-8707-8FCBCC1BB79F}">
      <dgm:prSet/>
      <dgm:spPr/>
      <dgm:t>
        <a:bodyPr/>
        <a:lstStyle/>
        <a:p>
          <a:endParaRPr lang="zh-CN" altLang="en-US"/>
        </a:p>
      </dgm:t>
    </dgm:pt>
    <dgm:pt modelId="{B39674F9-D425-4994-B320-7C629CBDB6A8}" type="sibTrans" cxnId="{B0E1EE0C-B19E-4FF5-8707-8FCBCC1BB79F}">
      <dgm:prSet/>
      <dgm:spPr/>
      <dgm:t>
        <a:bodyPr/>
        <a:lstStyle/>
        <a:p>
          <a:endParaRPr lang="zh-CN" altLang="en-US"/>
        </a:p>
      </dgm:t>
    </dgm:pt>
    <dgm:pt modelId="{50D7C5EA-2F20-46B2-B174-7C833AB96579}" type="pres">
      <dgm:prSet presAssocID="{AB7233CB-FD85-42EB-A02B-D66C2548AD16}" presName="linear" presStyleCnt="0">
        <dgm:presLayoutVars>
          <dgm:animLvl val="lvl"/>
          <dgm:resizeHandles val="exact"/>
        </dgm:presLayoutVars>
      </dgm:prSet>
      <dgm:spPr/>
    </dgm:pt>
    <dgm:pt modelId="{7B90C16A-8C44-49D3-A3C2-EDC6D897C7F5}" type="pres">
      <dgm:prSet presAssocID="{8A42E629-4364-4B5B-8110-550385D18ACF}" presName="parentText" presStyleLbl="node1" presStyleIdx="0" presStyleCnt="1" custLinFactNeighborX="-38089" custLinFactNeighborY="12107">
        <dgm:presLayoutVars>
          <dgm:chMax val="0"/>
          <dgm:bulletEnabled val="1"/>
        </dgm:presLayoutVars>
      </dgm:prSet>
      <dgm:spPr/>
    </dgm:pt>
  </dgm:ptLst>
  <dgm:cxnLst>
    <dgm:cxn modelId="{B0E1EE0C-B19E-4FF5-8707-8FCBCC1BB79F}" srcId="{AB7233CB-FD85-42EB-A02B-D66C2548AD16}" destId="{8A42E629-4364-4B5B-8110-550385D18ACF}" srcOrd="0" destOrd="0" parTransId="{0ABD22F0-B6BD-4B08-AEF8-39C7288AF898}" sibTransId="{B39674F9-D425-4994-B320-7C629CBDB6A8}"/>
    <dgm:cxn modelId="{3DCC8435-C128-49C5-A8C7-E8926EEE5C33}" type="presOf" srcId="{8A42E629-4364-4B5B-8110-550385D18ACF}" destId="{7B90C16A-8C44-49D3-A3C2-EDC6D897C7F5}" srcOrd="0" destOrd="0" presId="urn:microsoft.com/office/officeart/2005/8/layout/vList2"/>
    <dgm:cxn modelId="{A9D17BDD-DFDC-426E-9BEE-9FC7F4B83C27}" type="presOf" srcId="{AB7233CB-FD85-42EB-A02B-D66C2548AD16}" destId="{50D7C5EA-2F20-46B2-B174-7C833AB96579}" srcOrd="0" destOrd="0" presId="urn:microsoft.com/office/officeart/2005/8/layout/vList2"/>
    <dgm:cxn modelId="{AD653CAC-3CBD-46BE-A41C-7FFB70EAD6B6}" type="presParOf" srcId="{50D7C5EA-2F20-46B2-B174-7C833AB96579}" destId="{7B90C16A-8C44-49D3-A3C2-EDC6D897C7F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70CAD75-6E06-4151-BCD1-D4AF8FE416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5B7F3C41-9746-4FF5-8570-2D747191E42E}">
      <dgm:prSet custT="1"/>
      <dgm:spPr/>
      <dgm:t>
        <a:bodyPr/>
        <a:lstStyle/>
        <a:p>
          <a:r>
            <a:rPr lang="zh-CN" sz="1600">
              <a:latin typeface="微软雅黑" panose="020B0503020204020204" pitchFamily="34" charset="-122"/>
              <a:ea typeface="微软雅黑" panose="020B0503020204020204" pitchFamily="34" charset="-122"/>
            </a:rPr>
            <a:t>第二步</a:t>
          </a:r>
          <a:r>
            <a:rPr lang="en-US" sz="1600">
              <a:latin typeface="微软雅黑" panose="020B0503020204020204" pitchFamily="34" charset="-122"/>
              <a:ea typeface="微软雅黑" panose="020B0503020204020204" pitchFamily="34" charset="-122"/>
            </a:rPr>
            <a:t>:</a:t>
          </a:r>
          <a:r>
            <a:rPr lang="zh-CN" sz="1600">
              <a:latin typeface="微软雅黑" panose="020B0503020204020204" pitchFamily="34" charset="-122"/>
              <a:ea typeface="微软雅黑" panose="020B0503020204020204" pitchFamily="34" charset="-122"/>
            </a:rPr>
            <a:t>设备连接数据线</a:t>
          </a:r>
          <a:endParaRPr lang="zh-CN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7DC1B5-0F0B-4322-85C9-A17F2633D4B6}" type="parTrans" cxnId="{23535549-70A8-431E-BCF0-E1C07B4D6A05}">
      <dgm:prSet/>
      <dgm:spPr/>
      <dgm:t>
        <a:bodyPr/>
        <a:lstStyle/>
        <a:p>
          <a:endParaRPr lang="zh-CN" altLang="en-US"/>
        </a:p>
      </dgm:t>
    </dgm:pt>
    <dgm:pt modelId="{E1229ECE-73C3-46C5-B0F6-1E3F5B9F05D3}" type="sibTrans" cxnId="{23535549-70A8-431E-BCF0-E1C07B4D6A05}">
      <dgm:prSet/>
      <dgm:spPr/>
      <dgm:t>
        <a:bodyPr/>
        <a:lstStyle/>
        <a:p>
          <a:endParaRPr lang="zh-CN" altLang="en-US"/>
        </a:p>
      </dgm:t>
    </dgm:pt>
    <dgm:pt modelId="{DC626BC2-09F7-463E-B46C-F59B8B5A67F0}" type="pres">
      <dgm:prSet presAssocID="{470CAD75-6E06-4151-BCD1-D4AF8FE416D6}" presName="linear" presStyleCnt="0">
        <dgm:presLayoutVars>
          <dgm:animLvl val="lvl"/>
          <dgm:resizeHandles val="exact"/>
        </dgm:presLayoutVars>
      </dgm:prSet>
      <dgm:spPr/>
    </dgm:pt>
    <dgm:pt modelId="{3274FBF5-08DD-45CD-83C9-A95CD726DCEC}" type="pres">
      <dgm:prSet presAssocID="{5B7F3C41-9746-4FF5-8570-2D747191E42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05DDE04-753B-4C78-A8E0-FD645D3C52A3}" type="presOf" srcId="{5B7F3C41-9746-4FF5-8570-2D747191E42E}" destId="{3274FBF5-08DD-45CD-83C9-A95CD726DCEC}" srcOrd="0" destOrd="0" presId="urn:microsoft.com/office/officeart/2005/8/layout/vList2"/>
    <dgm:cxn modelId="{23535549-70A8-431E-BCF0-E1C07B4D6A05}" srcId="{470CAD75-6E06-4151-BCD1-D4AF8FE416D6}" destId="{5B7F3C41-9746-4FF5-8570-2D747191E42E}" srcOrd="0" destOrd="0" parTransId="{BB7DC1B5-0F0B-4322-85C9-A17F2633D4B6}" sibTransId="{E1229ECE-73C3-46C5-B0F6-1E3F5B9F05D3}"/>
    <dgm:cxn modelId="{8A4A3383-6343-4550-8BB5-3EF0F1A3888D}" type="presOf" srcId="{470CAD75-6E06-4151-BCD1-D4AF8FE416D6}" destId="{DC626BC2-09F7-463E-B46C-F59B8B5A67F0}" srcOrd="0" destOrd="0" presId="urn:microsoft.com/office/officeart/2005/8/layout/vList2"/>
    <dgm:cxn modelId="{C6D5DCD6-65E3-4685-B918-331EE10FC56E}" type="presParOf" srcId="{DC626BC2-09F7-463E-B46C-F59B8B5A67F0}" destId="{3274FBF5-08DD-45CD-83C9-A95CD726DCE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B7233CB-FD85-42EB-A02B-D66C2548AD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0D7C5EA-2F20-46B2-B174-7C833AB96579}" type="pres">
      <dgm:prSet presAssocID="{AB7233CB-FD85-42EB-A02B-D66C2548AD16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A9D17BDD-DFDC-426E-9BEE-9FC7F4B83C27}" type="presOf" srcId="{AB7233CB-FD85-42EB-A02B-D66C2548AD16}" destId="{50D7C5EA-2F20-46B2-B174-7C833AB9657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2FC64-47B4-4243-9485-72117B7EA10F}">
      <dsp:nvSpPr>
        <dsp:cNvPr id="0" name=""/>
        <dsp:cNvSpPr/>
      </dsp:nvSpPr>
      <dsp:spPr>
        <a:xfrm>
          <a:off x="0" y="316"/>
          <a:ext cx="6020529" cy="5037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我们需要做注册设备，地点设置，计划设置，共三部分</a:t>
          </a:r>
        </a:p>
      </dsp:txBody>
      <dsp:txXfrm>
        <a:off x="24591" y="24907"/>
        <a:ext cx="5971347" cy="45455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AB04CE-699B-482C-ABCA-93212186F479}">
      <dsp:nvSpPr>
        <dsp:cNvPr id="0" name=""/>
        <dsp:cNvSpPr/>
      </dsp:nvSpPr>
      <dsp:spPr>
        <a:xfrm>
          <a:off x="0" y="25"/>
          <a:ext cx="3870176" cy="3692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我们只需要做读取数据、巡检报告</a:t>
          </a:r>
        </a:p>
      </dsp:txBody>
      <dsp:txXfrm>
        <a:off x="18027" y="18052"/>
        <a:ext cx="3834122" cy="33322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E28124-E6FD-4DE3-98A7-35586140410E}">
      <dsp:nvSpPr>
        <dsp:cNvPr id="0" name=""/>
        <dsp:cNvSpPr/>
      </dsp:nvSpPr>
      <dsp:spPr>
        <a:xfrm>
          <a:off x="0" y="0"/>
          <a:ext cx="2555508" cy="3692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第</a:t>
          </a:r>
          <a:r>
            <a: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一</a:t>
          </a:r>
          <a:r>
            <a:rPr lang="zh-CN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步</a:t>
          </a:r>
          <a:r>
            <a:rPr 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:</a:t>
          </a:r>
          <a:r>
            <a:rPr lang="zh-CN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设备连接数</a:t>
          </a:r>
          <a:r>
            <a:rPr lang="zh-CN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据线</a:t>
          </a:r>
          <a:endParaRPr lang="zh-CN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27" y="18027"/>
        <a:ext cx="2519454" cy="33322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F49DD1-7B15-4AEE-A8A4-5AC354DD91BE}">
      <dsp:nvSpPr>
        <dsp:cNvPr id="0" name=""/>
        <dsp:cNvSpPr/>
      </dsp:nvSpPr>
      <dsp:spPr>
        <a:xfrm>
          <a:off x="0" y="4292"/>
          <a:ext cx="2771982" cy="365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200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注：同款设备注册一次即可</a:t>
          </a:r>
          <a:endParaRPr lang="zh-CN" sz="1200" kern="1200" dirty="0"/>
        </a:p>
      </dsp:txBody>
      <dsp:txXfrm>
        <a:off x="17820" y="22112"/>
        <a:ext cx="2736342" cy="3294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E28124-E6FD-4DE3-98A7-35586140410E}">
      <dsp:nvSpPr>
        <dsp:cNvPr id="0" name=""/>
        <dsp:cNvSpPr/>
      </dsp:nvSpPr>
      <dsp:spPr>
        <a:xfrm>
          <a:off x="0" y="151"/>
          <a:ext cx="2555508" cy="369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第</a:t>
          </a:r>
          <a:r>
            <a: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二</a:t>
          </a:r>
          <a:r>
            <a:rPr lang="zh-CN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步</a:t>
          </a:r>
          <a:r>
            <a:rPr 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:</a:t>
          </a:r>
          <a:r>
            <a:rPr lang="zh-CN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设备连接数据线</a:t>
          </a:r>
        </a:p>
      </dsp:txBody>
      <dsp:txXfrm>
        <a:off x="18015" y="18166"/>
        <a:ext cx="2519478" cy="3329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3C574-C10D-4D81-B659-E94B511D7810}">
      <dsp:nvSpPr>
        <dsp:cNvPr id="0" name=""/>
        <dsp:cNvSpPr/>
      </dsp:nvSpPr>
      <dsp:spPr>
        <a:xfrm>
          <a:off x="0" y="0"/>
          <a:ext cx="1999089" cy="3692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第一步：点击此按钮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27" y="18027"/>
        <a:ext cx="1963035" cy="3332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EAE8CA-9CC2-4F48-BDE6-BD98A7DF5C6E}">
      <dsp:nvSpPr>
        <dsp:cNvPr id="0" name=""/>
        <dsp:cNvSpPr/>
      </dsp:nvSpPr>
      <dsp:spPr>
        <a:xfrm>
          <a:off x="0" y="13426"/>
          <a:ext cx="3312058" cy="2866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第三步：出现设备型号，注册成功</a:t>
          </a:r>
        </a:p>
      </dsp:txBody>
      <dsp:txXfrm>
        <a:off x="13993" y="27419"/>
        <a:ext cx="3284072" cy="2586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2C6FC-47D3-4F52-9224-32C5814C008A}">
      <dsp:nvSpPr>
        <dsp:cNvPr id="0" name=""/>
        <dsp:cNvSpPr/>
      </dsp:nvSpPr>
      <dsp:spPr>
        <a:xfrm>
          <a:off x="0" y="92747"/>
          <a:ext cx="4680520" cy="339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第一步：巡检器把所有的地点卡按顺序读取一遍</a:t>
          </a:r>
        </a:p>
      </dsp:txBody>
      <dsp:txXfrm>
        <a:off x="16563" y="109310"/>
        <a:ext cx="4647394" cy="3061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90C16A-8C44-49D3-A3C2-EDC6D897C7F5}">
      <dsp:nvSpPr>
        <dsp:cNvPr id="0" name=""/>
        <dsp:cNvSpPr/>
      </dsp:nvSpPr>
      <dsp:spPr>
        <a:xfrm>
          <a:off x="0" y="302"/>
          <a:ext cx="2492990" cy="369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第三步：点击批量读取</a:t>
          </a:r>
        </a:p>
      </dsp:txBody>
      <dsp:txXfrm>
        <a:off x="18015" y="18317"/>
        <a:ext cx="2456960" cy="3329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4FBF5-08DD-45CD-83C9-A95CD726DCEC}">
      <dsp:nvSpPr>
        <dsp:cNvPr id="0" name=""/>
        <dsp:cNvSpPr/>
      </dsp:nvSpPr>
      <dsp:spPr>
        <a:xfrm>
          <a:off x="0" y="151"/>
          <a:ext cx="2549096" cy="369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>
              <a:latin typeface="微软雅黑" panose="020B0503020204020204" pitchFamily="34" charset="-122"/>
              <a:ea typeface="微软雅黑" panose="020B0503020204020204" pitchFamily="34" charset="-122"/>
            </a:rPr>
            <a:t>第二步</a:t>
          </a:r>
          <a:r>
            <a:rPr lang="en-US" sz="1600" kern="1200">
              <a:latin typeface="微软雅黑" panose="020B0503020204020204" pitchFamily="34" charset="-122"/>
              <a:ea typeface="微软雅黑" panose="020B0503020204020204" pitchFamily="34" charset="-122"/>
            </a:rPr>
            <a:t>:</a:t>
          </a:r>
          <a:r>
            <a:rPr lang="zh-CN" sz="1600" kern="1200">
              <a:latin typeface="微软雅黑" panose="020B0503020204020204" pitchFamily="34" charset="-122"/>
              <a:ea typeface="微软雅黑" panose="020B0503020204020204" pitchFamily="34" charset="-122"/>
            </a:rPr>
            <a:t>设备连接数据线</a:t>
          </a:r>
          <a:endParaRPr lang="zh-CN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5" y="18166"/>
        <a:ext cx="2513066" cy="33299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5.png"/><Relationship Id="rId18" Type="http://schemas.microsoft.com/office/2007/relationships/diagramDrawing" Target="../diagrams/drawing4.xml"/><Relationship Id="rId26" Type="http://schemas.openxmlformats.org/officeDocument/2006/relationships/image" Target="../media/image7.png"/><Relationship Id="rId3" Type="http://schemas.openxmlformats.org/officeDocument/2006/relationships/diagramLayout" Target="../diagrams/layout2.xml"/><Relationship Id="rId21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12" Type="http://schemas.microsoft.com/office/2007/relationships/diagramDrawing" Target="../diagrams/drawing3.xml"/><Relationship Id="rId17" Type="http://schemas.openxmlformats.org/officeDocument/2006/relationships/diagramColors" Target="../diagrams/colors4.xml"/><Relationship Id="rId25" Type="http://schemas.openxmlformats.org/officeDocument/2006/relationships/image" Target="../media/image2.png"/><Relationship Id="rId2" Type="http://schemas.openxmlformats.org/officeDocument/2006/relationships/diagramData" Target="../diagrams/data2.xml"/><Relationship Id="rId16" Type="http://schemas.openxmlformats.org/officeDocument/2006/relationships/diagramQuickStyle" Target="../diagrams/quickStyle4.xml"/><Relationship Id="rId20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openxmlformats.org/officeDocument/2006/relationships/diagramColors" Target="../diagrams/colors3.xml"/><Relationship Id="rId24" Type="http://schemas.microsoft.com/office/2007/relationships/diagramDrawing" Target="../diagrams/drawing5.xml"/><Relationship Id="rId5" Type="http://schemas.openxmlformats.org/officeDocument/2006/relationships/diagramColors" Target="../diagrams/colors2.xml"/><Relationship Id="rId15" Type="http://schemas.openxmlformats.org/officeDocument/2006/relationships/diagramLayout" Target="../diagrams/layout4.xml"/><Relationship Id="rId23" Type="http://schemas.openxmlformats.org/officeDocument/2006/relationships/diagramColors" Target="../diagrams/colors5.xml"/><Relationship Id="rId10" Type="http://schemas.openxmlformats.org/officeDocument/2006/relationships/diagramQuickStyle" Target="../diagrams/quickStyle3.xml"/><Relationship Id="rId19" Type="http://schemas.openxmlformats.org/officeDocument/2006/relationships/image" Target="../media/image6.png"/><Relationship Id="rId4" Type="http://schemas.openxmlformats.org/officeDocument/2006/relationships/diagramQuickStyle" Target="../diagrams/quickStyle2.xml"/><Relationship Id="rId9" Type="http://schemas.openxmlformats.org/officeDocument/2006/relationships/diagramLayout" Target="../diagrams/layout3.xml"/><Relationship Id="rId14" Type="http://schemas.openxmlformats.org/officeDocument/2006/relationships/diagramData" Target="../diagrams/data4.xml"/><Relationship Id="rId22" Type="http://schemas.openxmlformats.org/officeDocument/2006/relationships/diagramQuickStyle" Target="../diagrams/quickStyl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13" Type="http://schemas.openxmlformats.org/officeDocument/2006/relationships/diagramQuickStyle" Target="../diagrams/quickStyle7.xml"/><Relationship Id="rId18" Type="http://schemas.openxmlformats.org/officeDocument/2006/relationships/diagramLayout" Target="../diagrams/layout8.xml"/><Relationship Id="rId26" Type="http://schemas.openxmlformats.org/officeDocument/2006/relationships/diagramColors" Target="../diagrams/colors9.xml"/><Relationship Id="rId3" Type="http://schemas.openxmlformats.org/officeDocument/2006/relationships/image" Target="../media/image2.png"/><Relationship Id="rId21" Type="http://schemas.microsoft.com/office/2007/relationships/diagramDrawing" Target="../diagrams/drawing8.xml"/><Relationship Id="rId7" Type="http://schemas.openxmlformats.org/officeDocument/2006/relationships/diagramQuickStyle" Target="../diagrams/quickStyle6.xml"/><Relationship Id="rId12" Type="http://schemas.openxmlformats.org/officeDocument/2006/relationships/diagramLayout" Target="../diagrams/layout7.xml"/><Relationship Id="rId17" Type="http://schemas.openxmlformats.org/officeDocument/2006/relationships/diagramData" Target="../diagrams/data8.xml"/><Relationship Id="rId25" Type="http://schemas.openxmlformats.org/officeDocument/2006/relationships/diagramQuickStyle" Target="../diagrams/quickStyle9.xml"/><Relationship Id="rId2" Type="http://schemas.openxmlformats.org/officeDocument/2006/relationships/image" Target="../media/image1.png"/><Relationship Id="rId16" Type="http://schemas.openxmlformats.org/officeDocument/2006/relationships/image" Target="../media/image7.png"/><Relationship Id="rId20" Type="http://schemas.openxmlformats.org/officeDocument/2006/relationships/diagramColors" Target="../diagrams/colors8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6.xml"/><Relationship Id="rId11" Type="http://schemas.openxmlformats.org/officeDocument/2006/relationships/diagramData" Target="../diagrams/data7.xml"/><Relationship Id="rId24" Type="http://schemas.openxmlformats.org/officeDocument/2006/relationships/diagramLayout" Target="../diagrams/layout9.xml"/><Relationship Id="rId5" Type="http://schemas.openxmlformats.org/officeDocument/2006/relationships/diagramData" Target="../diagrams/data6.xml"/><Relationship Id="rId15" Type="http://schemas.microsoft.com/office/2007/relationships/diagramDrawing" Target="../diagrams/drawing7.xml"/><Relationship Id="rId23" Type="http://schemas.openxmlformats.org/officeDocument/2006/relationships/diagramData" Target="../diagrams/data9.xml"/><Relationship Id="rId10" Type="http://schemas.openxmlformats.org/officeDocument/2006/relationships/image" Target="../media/image9.png"/><Relationship Id="rId19" Type="http://schemas.openxmlformats.org/officeDocument/2006/relationships/diagramQuickStyle" Target="../diagrams/quickStyle8.xml"/><Relationship Id="rId4" Type="http://schemas.openxmlformats.org/officeDocument/2006/relationships/image" Target="../media/image8.png"/><Relationship Id="rId9" Type="http://schemas.microsoft.com/office/2007/relationships/diagramDrawing" Target="../diagrams/drawing6.xml"/><Relationship Id="rId14" Type="http://schemas.openxmlformats.org/officeDocument/2006/relationships/diagramColors" Target="../diagrams/colors7.xml"/><Relationship Id="rId22" Type="http://schemas.openxmlformats.org/officeDocument/2006/relationships/image" Target="../media/image10.png"/><Relationship Id="rId27" Type="http://schemas.microsoft.com/office/2007/relationships/diagramDrawing" Target="../diagrams/drawin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2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2.xml"/><Relationship Id="rId11" Type="http://schemas.openxmlformats.org/officeDocument/2006/relationships/image" Target="../media/image2.png"/><Relationship Id="rId5" Type="http://schemas.openxmlformats.org/officeDocument/2006/relationships/diagramData" Target="../diagrams/data12.xml"/><Relationship Id="rId10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microsoft.com/office/2007/relationships/diagramDrawing" Target="../diagrams/drawing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diagramLayout" Target="../diagrams/layout13.xml"/><Relationship Id="rId7" Type="http://schemas.openxmlformats.org/officeDocument/2006/relationships/image" Target="../media/image1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10" Type="http://schemas.openxmlformats.org/officeDocument/2006/relationships/image" Target="../media/image2.png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软件操作快速指南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093296"/>
            <a:ext cx="914286" cy="5333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849"/>
            <a:ext cx="9144000" cy="45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28343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708920"/>
            <a:ext cx="8458200" cy="1470025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至此软件设置及操作完成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093296"/>
            <a:ext cx="914286" cy="53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23118"/>
            <a:ext cx="9144000" cy="42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19865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849"/>
            <a:ext cx="9144000" cy="4551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734" y="2765065"/>
            <a:ext cx="5602554" cy="11652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0866" y="1500698"/>
            <a:ext cx="5733313" cy="650606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巡 检 设 置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093296"/>
            <a:ext cx="914286" cy="53333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05341" y="3088176"/>
            <a:ext cx="811831" cy="6981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3808" y="3093614"/>
            <a:ext cx="809588" cy="6981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81088" y="3096105"/>
            <a:ext cx="855507" cy="7176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372831982"/>
              </p:ext>
            </p:extLst>
          </p:nvPr>
        </p:nvGraphicFramePr>
        <p:xfrm>
          <a:off x="1561734" y="4468462"/>
          <a:ext cx="6020529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749445094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图示 24"/>
          <p:cNvGraphicFramePr/>
          <p:nvPr>
            <p:extLst>
              <p:ext uri="{D42A27DB-BD31-4B8C-83A1-F6EECF244321}">
                <p14:modId xmlns:p14="http://schemas.microsoft.com/office/powerpoint/2010/main" val="2734622147"/>
              </p:ext>
            </p:extLst>
          </p:nvPr>
        </p:nvGraphicFramePr>
        <p:xfrm>
          <a:off x="6372018" y="6471482"/>
          <a:ext cx="2771982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395" y="1361501"/>
            <a:ext cx="819150" cy="1019242"/>
          </a:xfrm>
          <a:prstGeom prst="rect">
            <a:avLst/>
          </a:prstGeom>
        </p:spPr>
      </p:pic>
      <p:graphicFrame>
        <p:nvGraphicFramePr>
          <p:cNvPr id="20" name="图示 19"/>
          <p:cNvGraphicFramePr/>
          <p:nvPr>
            <p:extLst>
              <p:ext uri="{D42A27DB-BD31-4B8C-83A1-F6EECF244321}">
                <p14:modId xmlns:p14="http://schemas.microsoft.com/office/powerpoint/2010/main" val="734973573"/>
              </p:ext>
            </p:extLst>
          </p:nvPr>
        </p:nvGraphicFramePr>
        <p:xfrm>
          <a:off x="5912216" y="3604374"/>
          <a:ext cx="2555508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37" y="1165747"/>
            <a:ext cx="4361306" cy="1565597"/>
          </a:xfrm>
          <a:prstGeom prst="rect">
            <a:avLst/>
          </a:prstGeom>
        </p:spPr>
      </p:pic>
      <p:graphicFrame>
        <p:nvGraphicFramePr>
          <p:cNvPr id="19" name="图示 18"/>
          <p:cNvGraphicFramePr/>
          <p:nvPr>
            <p:extLst>
              <p:ext uri="{D42A27DB-BD31-4B8C-83A1-F6EECF244321}">
                <p14:modId xmlns:p14="http://schemas.microsoft.com/office/powerpoint/2010/main" val="3443280094"/>
              </p:ext>
            </p:extLst>
          </p:nvPr>
        </p:nvGraphicFramePr>
        <p:xfrm>
          <a:off x="1370187" y="2927098"/>
          <a:ext cx="1999089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18" name="箭头: 右 17"/>
          <p:cNvSpPr/>
          <p:nvPr/>
        </p:nvSpPr>
        <p:spPr>
          <a:xfrm rot="19275860">
            <a:off x="2529043" y="2509018"/>
            <a:ext cx="413420" cy="39795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56" y="3789040"/>
            <a:ext cx="3351470" cy="2867108"/>
          </a:xfrm>
          <a:prstGeom prst="rect">
            <a:avLst/>
          </a:prstGeom>
        </p:spPr>
      </p:pic>
      <p:graphicFrame>
        <p:nvGraphicFramePr>
          <p:cNvPr id="24" name="图示 23"/>
          <p:cNvGraphicFramePr/>
          <p:nvPr>
            <p:extLst>
              <p:ext uri="{D42A27DB-BD31-4B8C-83A1-F6EECF244321}">
                <p14:modId xmlns:p14="http://schemas.microsoft.com/office/powerpoint/2010/main" val="284919523"/>
              </p:ext>
            </p:extLst>
          </p:nvPr>
        </p:nvGraphicFramePr>
        <p:xfrm>
          <a:off x="1475966" y="5167425"/>
          <a:ext cx="3312058" cy="464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sp>
        <p:nvSpPr>
          <p:cNvPr id="26" name="箭头: 右 25"/>
          <p:cNvSpPr/>
          <p:nvPr/>
        </p:nvSpPr>
        <p:spPr>
          <a:xfrm rot="14856820">
            <a:off x="2576652" y="4815532"/>
            <a:ext cx="360040" cy="2880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583" y="404251"/>
            <a:ext cx="9197583" cy="4927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659" y="1598532"/>
            <a:ext cx="2833686" cy="1902475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3925311" y="419110"/>
            <a:ext cx="1848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 册 设 备</a:t>
            </a:r>
          </a:p>
        </p:txBody>
      </p:sp>
    </p:spTree>
    <p:extLst>
      <p:ext uri="{BB962C8B-B14F-4D97-AF65-F5344CB8AC3E}">
        <p14:creationId xmlns:p14="http://schemas.microsoft.com/office/powerpoint/2010/main" val="3809619378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093296"/>
            <a:ext cx="914286" cy="5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402"/>
            <a:ext cx="9144000" cy="5793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3595886" cy="2315159"/>
          </a:xfrm>
          <a:prstGeom prst="rect">
            <a:avLst/>
          </a:prstGeom>
        </p:spPr>
      </p:pic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128501829"/>
              </p:ext>
            </p:extLst>
          </p:nvPr>
        </p:nvGraphicFramePr>
        <p:xfrm>
          <a:off x="252665" y="3284984"/>
          <a:ext cx="4680520" cy="43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50" y="4397033"/>
            <a:ext cx="3974350" cy="1288653"/>
          </a:xfrm>
          <a:prstGeom prst="rect">
            <a:avLst/>
          </a:prstGeom>
        </p:spPr>
      </p:pic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2313334606"/>
              </p:ext>
            </p:extLst>
          </p:nvPr>
        </p:nvGraphicFramePr>
        <p:xfrm>
          <a:off x="755749" y="5265091"/>
          <a:ext cx="2492990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9" name="箭头: 右 18"/>
          <p:cNvSpPr/>
          <p:nvPr/>
        </p:nvSpPr>
        <p:spPr>
          <a:xfrm rot="19619424">
            <a:off x="3311940" y="4861340"/>
            <a:ext cx="432048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659" y="1598532"/>
            <a:ext cx="2833686" cy="1902475"/>
          </a:xfrm>
          <a:prstGeom prst="rect">
            <a:avLst/>
          </a:prstGeom>
        </p:spPr>
      </p:pic>
      <p:graphicFrame>
        <p:nvGraphicFramePr>
          <p:cNvPr id="22" name="图示 21"/>
          <p:cNvGraphicFramePr/>
          <p:nvPr>
            <p:extLst>
              <p:ext uri="{D42A27DB-BD31-4B8C-83A1-F6EECF244321}">
                <p14:modId xmlns:p14="http://schemas.microsoft.com/office/powerpoint/2010/main" val="2799132777"/>
              </p:ext>
            </p:extLst>
          </p:nvPr>
        </p:nvGraphicFramePr>
        <p:xfrm>
          <a:off x="5778954" y="3589373"/>
          <a:ext cx="2549096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26" name="图片 2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481" y="4617391"/>
            <a:ext cx="3095625" cy="6477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7053701" y="4849119"/>
            <a:ext cx="792243" cy="3844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2" name="图示 31"/>
          <p:cNvGraphicFramePr/>
          <p:nvPr>
            <p:extLst>
              <p:ext uri="{D42A27DB-BD31-4B8C-83A1-F6EECF244321}">
                <p14:modId xmlns:p14="http://schemas.microsoft.com/office/powerpoint/2010/main" val="1781116095"/>
              </p:ext>
            </p:extLst>
          </p:nvPr>
        </p:nvGraphicFramePr>
        <p:xfrm>
          <a:off x="5635006" y="5449757"/>
          <a:ext cx="2492990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27" name="矩形 26"/>
          <p:cNvSpPr/>
          <p:nvPr/>
        </p:nvSpPr>
        <p:spPr>
          <a:xfrm>
            <a:off x="3872214" y="348019"/>
            <a:ext cx="1689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 点 设 置</a:t>
            </a:r>
          </a:p>
        </p:txBody>
      </p:sp>
      <p:sp>
        <p:nvSpPr>
          <p:cNvPr id="35" name="箭头: 右 34"/>
          <p:cNvSpPr/>
          <p:nvPr/>
        </p:nvSpPr>
        <p:spPr>
          <a:xfrm rot="2980428">
            <a:off x="2372931" y="1834337"/>
            <a:ext cx="498745" cy="31788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5436096" y="5554748"/>
            <a:ext cx="2492990" cy="369029"/>
            <a:chOff x="0" y="302"/>
            <a:chExt cx="2492990" cy="369029"/>
          </a:xfrm>
        </p:grpSpPr>
        <p:sp>
          <p:nvSpPr>
            <p:cNvPr id="37" name="矩形: 圆角 36"/>
            <p:cNvSpPr/>
            <p:nvPr/>
          </p:nvSpPr>
          <p:spPr>
            <a:xfrm>
              <a:off x="0" y="302"/>
              <a:ext cx="2492990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矩形: 圆角 4"/>
            <p:cNvSpPr txBox="1"/>
            <p:nvPr/>
          </p:nvSpPr>
          <p:spPr>
            <a:xfrm>
              <a:off x="18015" y="18317"/>
              <a:ext cx="2456960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第四步：填写地点名称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383999"/>
      </p:ext>
    </p:ext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093296"/>
            <a:ext cx="914286" cy="5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0" y="210021"/>
            <a:ext cx="9121130" cy="4791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97" y="851882"/>
            <a:ext cx="8524875" cy="4962525"/>
          </a:xfrm>
          <a:prstGeom prst="rect">
            <a:avLst/>
          </a:prstGeom>
        </p:spPr>
      </p:pic>
      <p:sp>
        <p:nvSpPr>
          <p:cNvPr id="18" name="箭头: 右 17"/>
          <p:cNvSpPr/>
          <p:nvPr/>
        </p:nvSpPr>
        <p:spPr>
          <a:xfrm rot="20461973">
            <a:off x="6885627" y="1541867"/>
            <a:ext cx="404350" cy="31788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右 20"/>
          <p:cNvSpPr/>
          <p:nvPr/>
        </p:nvSpPr>
        <p:spPr>
          <a:xfrm rot="12331473">
            <a:off x="3256730" y="3007702"/>
            <a:ext cx="404350" cy="31788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箭头: 右 21"/>
          <p:cNvSpPr/>
          <p:nvPr/>
        </p:nvSpPr>
        <p:spPr>
          <a:xfrm rot="13309687">
            <a:off x="4853909" y="4876555"/>
            <a:ext cx="404350" cy="31788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283968" y="1732318"/>
            <a:ext cx="2492990" cy="369029"/>
            <a:chOff x="0" y="302"/>
            <a:chExt cx="2492990" cy="369029"/>
          </a:xfrm>
        </p:grpSpPr>
        <p:sp>
          <p:nvSpPr>
            <p:cNvPr id="24" name="矩形: 圆角 23"/>
            <p:cNvSpPr/>
            <p:nvPr/>
          </p:nvSpPr>
          <p:spPr>
            <a:xfrm>
              <a:off x="0" y="302"/>
              <a:ext cx="2492990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矩形: 圆角 4"/>
            <p:cNvSpPr txBox="1"/>
            <p:nvPr/>
          </p:nvSpPr>
          <p:spPr>
            <a:xfrm>
              <a:off x="18015" y="18317"/>
              <a:ext cx="2456960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第一步：点击此按钮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84864" y="3172398"/>
            <a:ext cx="2492990" cy="369029"/>
            <a:chOff x="0" y="302"/>
            <a:chExt cx="2492990" cy="369029"/>
          </a:xfrm>
        </p:grpSpPr>
        <p:sp>
          <p:nvSpPr>
            <p:cNvPr id="27" name="矩形: 圆角 26"/>
            <p:cNvSpPr/>
            <p:nvPr/>
          </p:nvSpPr>
          <p:spPr>
            <a:xfrm>
              <a:off x="0" y="302"/>
              <a:ext cx="2492990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矩形: 圆角 4"/>
            <p:cNvSpPr txBox="1"/>
            <p:nvPr/>
          </p:nvSpPr>
          <p:spPr>
            <a:xfrm>
              <a:off x="18015" y="18317"/>
              <a:ext cx="2456960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第二步：填写计划名称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68076" y="5282688"/>
            <a:ext cx="4524774" cy="369029"/>
            <a:chOff x="0" y="302"/>
            <a:chExt cx="2492990" cy="369029"/>
          </a:xfrm>
        </p:grpSpPr>
        <p:sp>
          <p:nvSpPr>
            <p:cNvPr id="30" name="矩形: 圆角 29"/>
            <p:cNvSpPr/>
            <p:nvPr/>
          </p:nvSpPr>
          <p:spPr>
            <a:xfrm>
              <a:off x="0" y="302"/>
              <a:ext cx="2492990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矩形: 圆角 4"/>
            <p:cNvSpPr txBox="1"/>
            <p:nvPr/>
          </p:nvSpPr>
          <p:spPr>
            <a:xfrm>
              <a:off x="18015" y="18317"/>
              <a:ext cx="2456960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第三步：将待选地点，全部导入已选地点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3896961" y="264498"/>
            <a:ext cx="1689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 划 设 置</a:t>
            </a:r>
          </a:p>
        </p:txBody>
      </p:sp>
    </p:spTree>
    <p:extLst>
      <p:ext uri="{BB962C8B-B14F-4D97-AF65-F5344CB8AC3E}">
        <p14:creationId xmlns:p14="http://schemas.microsoft.com/office/powerpoint/2010/main" val="1874665197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300" y="1240697"/>
            <a:ext cx="5227400" cy="3805547"/>
          </a:xfrm>
          <a:prstGeom prst="rect">
            <a:avLst/>
          </a:prstGeom>
        </p:spPr>
      </p:pic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833637626"/>
              </p:ext>
            </p:extLst>
          </p:nvPr>
        </p:nvGraphicFramePr>
        <p:xfrm>
          <a:off x="1619672" y="4757069"/>
          <a:ext cx="64008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箭头: 右 12"/>
          <p:cNvSpPr/>
          <p:nvPr/>
        </p:nvSpPr>
        <p:spPr>
          <a:xfrm rot="2980428">
            <a:off x="2625910" y="1645305"/>
            <a:ext cx="360508" cy="27720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88000" y="1435743"/>
            <a:ext cx="2492990" cy="369029"/>
            <a:chOff x="0" y="302"/>
            <a:chExt cx="2492990" cy="369029"/>
          </a:xfrm>
        </p:grpSpPr>
        <p:sp>
          <p:nvSpPr>
            <p:cNvPr id="16" name="矩形: 圆角 15"/>
            <p:cNvSpPr/>
            <p:nvPr/>
          </p:nvSpPr>
          <p:spPr>
            <a:xfrm>
              <a:off x="0" y="302"/>
              <a:ext cx="2492990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矩形: 圆角 4"/>
            <p:cNvSpPr txBox="1"/>
            <p:nvPr/>
          </p:nvSpPr>
          <p:spPr>
            <a:xfrm>
              <a:off x="18015" y="18317"/>
              <a:ext cx="2456960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第一步：选择巡检日程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51971" y="1399196"/>
            <a:ext cx="2559412" cy="376840"/>
            <a:chOff x="-772481" y="-383385"/>
            <a:chExt cx="2559412" cy="376840"/>
          </a:xfrm>
        </p:grpSpPr>
        <p:sp>
          <p:nvSpPr>
            <p:cNvPr id="19" name="矩形: 圆角 18"/>
            <p:cNvSpPr/>
            <p:nvPr/>
          </p:nvSpPr>
          <p:spPr>
            <a:xfrm>
              <a:off x="-772481" y="-383385"/>
              <a:ext cx="2492990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矩形: 圆角 4"/>
            <p:cNvSpPr txBox="1"/>
            <p:nvPr/>
          </p:nvSpPr>
          <p:spPr>
            <a:xfrm>
              <a:off x="-670029" y="-339544"/>
              <a:ext cx="2456960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第二步：点击此按钮</a:t>
              </a:r>
            </a:p>
          </p:txBody>
        </p:sp>
      </p:grpSp>
      <p:sp>
        <p:nvSpPr>
          <p:cNvPr id="21" name="箭头: 右 20"/>
          <p:cNvSpPr/>
          <p:nvPr/>
        </p:nvSpPr>
        <p:spPr>
          <a:xfrm rot="2980428">
            <a:off x="6457682" y="1900347"/>
            <a:ext cx="473795" cy="30338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箭头: 右 21"/>
          <p:cNvSpPr/>
          <p:nvPr/>
        </p:nvSpPr>
        <p:spPr>
          <a:xfrm rot="11996647">
            <a:off x="5102598" y="3397646"/>
            <a:ext cx="498745" cy="31788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745029" y="3425094"/>
            <a:ext cx="2559412" cy="376840"/>
            <a:chOff x="-772481" y="-383385"/>
            <a:chExt cx="2559412" cy="376840"/>
          </a:xfrm>
        </p:grpSpPr>
        <p:sp>
          <p:nvSpPr>
            <p:cNvPr id="24" name="矩形: 圆角 23"/>
            <p:cNvSpPr/>
            <p:nvPr/>
          </p:nvSpPr>
          <p:spPr>
            <a:xfrm>
              <a:off x="-772481" y="-383385"/>
              <a:ext cx="2492990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矩形: 圆角 4"/>
            <p:cNvSpPr txBox="1"/>
            <p:nvPr/>
          </p:nvSpPr>
          <p:spPr>
            <a:xfrm>
              <a:off x="-670029" y="-339544"/>
              <a:ext cx="2456960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第三步：填写巡检时间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37" y="5161153"/>
            <a:ext cx="4333875" cy="1323975"/>
          </a:xfrm>
          <a:prstGeom prst="rect">
            <a:avLst/>
          </a:prstGeom>
        </p:spPr>
      </p:pic>
      <p:sp>
        <p:nvSpPr>
          <p:cNvPr id="30" name="箭头: 右 29"/>
          <p:cNvSpPr/>
          <p:nvPr/>
        </p:nvSpPr>
        <p:spPr>
          <a:xfrm rot="10800000">
            <a:off x="3834566" y="5710466"/>
            <a:ext cx="504056" cy="33381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367166" y="5654749"/>
            <a:ext cx="4867637" cy="435458"/>
            <a:chOff x="-772481" y="-383385"/>
            <a:chExt cx="2559412" cy="376840"/>
          </a:xfrm>
        </p:grpSpPr>
        <p:sp>
          <p:nvSpPr>
            <p:cNvPr id="32" name="矩形: 圆角 31"/>
            <p:cNvSpPr/>
            <p:nvPr/>
          </p:nvSpPr>
          <p:spPr>
            <a:xfrm>
              <a:off x="-772481" y="-383385"/>
              <a:ext cx="2492990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矩形: 圆角 4"/>
            <p:cNvSpPr txBox="1"/>
            <p:nvPr/>
          </p:nvSpPr>
          <p:spPr>
            <a:xfrm>
              <a:off x="-670029" y="-339544"/>
              <a:ext cx="2456960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第五步：巡检人员需要按照设定的时间进行巡检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27822" y="4489728"/>
            <a:ext cx="2563930" cy="376840"/>
            <a:chOff x="-772481" y="-383385"/>
            <a:chExt cx="2563930" cy="376840"/>
          </a:xfrm>
        </p:grpSpPr>
        <p:sp>
          <p:nvSpPr>
            <p:cNvPr id="35" name="矩形: 圆角 34"/>
            <p:cNvSpPr/>
            <p:nvPr/>
          </p:nvSpPr>
          <p:spPr>
            <a:xfrm>
              <a:off x="-772481" y="-383385"/>
              <a:ext cx="2492990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矩形: 圆角 4"/>
            <p:cNvSpPr txBox="1"/>
            <p:nvPr/>
          </p:nvSpPr>
          <p:spPr>
            <a:xfrm>
              <a:off x="-665511" y="-339544"/>
              <a:ext cx="2456960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步：点击此按钮</a:t>
              </a:r>
            </a:p>
          </p:txBody>
        </p:sp>
      </p:grpSp>
      <p:sp>
        <p:nvSpPr>
          <p:cNvPr id="37" name="箭头: 右 36"/>
          <p:cNvSpPr/>
          <p:nvPr/>
        </p:nvSpPr>
        <p:spPr>
          <a:xfrm rot="1655178">
            <a:off x="3737006" y="4471202"/>
            <a:ext cx="498745" cy="31788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686"/>
            <a:ext cx="9144000" cy="46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690378"/>
      </p:ext>
    </p:extLst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068124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 常 操 作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093296"/>
            <a:ext cx="914286" cy="533333"/>
          </a:xfrm>
          <a:prstGeom prst="rect">
            <a:avLst/>
          </a:prstGeom>
        </p:spPr>
      </p:pic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127090304"/>
              </p:ext>
            </p:extLst>
          </p:nvPr>
        </p:nvGraphicFramePr>
        <p:xfrm>
          <a:off x="2806023" y="4221088"/>
          <a:ext cx="3870176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5"/>
            <a:ext cx="9144000" cy="4094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36" y="2653519"/>
            <a:ext cx="7296150" cy="93345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187624" y="2937887"/>
            <a:ext cx="756804" cy="6687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87824" y="2937887"/>
            <a:ext cx="756804" cy="6687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956777"/>
      </p:ext>
    </p:extLst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339376"/>
            <a:ext cx="6000622" cy="17816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093296"/>
            <a:ext cx="914286" cy="5333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305" y="1265993"/>
            <a:ext cx="2828789" cy="1902117"/>
          </a:xfrm>
          <a:prstGeom prst="rect">
            <a:avLst/>
          </a:prstGeom>
        </p:spPr>
      </p:pic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823834817"/>
              </p:ext>
            </p:extLst>
          </p:nvPr>
        </p:nvGraphicFramePr>
        <p:xfrm>
          <a:off x="1115616" y="3328532"/>
          <a:ext cx="2555508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5436096" y="2983595"/>
            <a:ext cx="2555508" cy="369029"/>
            <a:chOff x="0" y="0"/>
            <a:chExt cx="2555508" cy="369029"/>
          </a:xfrm>
        </p:grpSpPr>
        <p:sp>
          <p:nvSpPr>
            <p:cNvPr id="14" name="矩形: 圆角 13"/>
            <p:cNvSpPr/>
            <p:nvPr/>
          </p:nvSpPr>
          <p:spPr>
            <a:xfrm>
              <a:off x="0" y="0"/>
              <a:ext cx="2555508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矩形: 圆角 4"/>
            <p:cNvSpPr txBox="1"/>
            <p:nvPr/>
          </p:nvSpPr>
          <p:spPr>
            <a:xfrm>
              <a:off x="18015" y="18015"/>
              <a:ext cx="2519478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步</a:t>
              </a:r>
              <a:r>
                <a:rPr 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点击读取数据按钮</a:t>
              </a:r>
              <a:endParaRPr lang="zh-CN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71968"/>
            <a:ext cx="3386851" cy="776912"/>
          </a:xfrm>
          <a:prstGeom prst="rect">
            <a:avLst/>
          </a:prstGeom>
        </p:spPr>
      </p:pic>
      <p:sp>
        <p:nvSpPr>
          <p:cNvPr id="8" name="箭头: 右 7"/>
          <p:cNvSpPr/>
          <p:nvPr/>
        </p:nvSpPr>
        <p:spPr>
          <a:xfrm rot="14466873">
            <a:off x="5475208" y="2300414"/>
            <a:ext cx="544725" cy="37804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855347" y="5663898"/>
            <a:ext cx="1957013" cy="369029"/>
            <a:chOff x="0" y="0"/>
            <a:chExt cx="2555508" cy="369029"/>
          </a:xfrm>
        </p:grpSpPr>
        <p:sp>
          <p:nvSpPr>
            <p:cNvPr id="19" name="矩形: 圆角 18"/>
            <p:cNvSpPr/>
            <p:nvPr/>
          </p:nvSpPr>
          <p:spPr>
            <a:xfrm>
              <a:off x="0" y="0"/>
              <a:ext cx="2555508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矩形: 圆角 4"/>
            <p:cNvSpPr txBox="1"/>
            <p:nvPr/>
          </p:nvSpPr>
          <p:spPr>
            <a:xfrm>
              <a:off x="18015" y="18015"/>
              <a:ext cx="2519478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步</a:t>
              </a:r>
              <a:r>
                <a:rPr 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读取数据中</a:t>
              </a:r>
              <a:endParaRPr lang="zh-CN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箭头: 右 20"/>
          <p:cNvSpPr/>
          <p:nvPr/>
        </p:nvSpPr>
        <p:spPr>
          <a:xfrm rot="12252006">
            <a:off x="5340305" y="5479742"/>
            <a:ext cx="505569" cy="37804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70" y="258266"/>
            <a:ext cx="9147070" cy="53738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671124" y="345888"/>
            <a:ext cx="1689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取 数 据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783366"/>
      </p:ext>
    </p:extLst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069338540"/>
              </p:ext>
            </p:extLst>
          </p:nvPr>
        </p:nvGraphicFramePr>
        <p:xfrm>
          <a:off x="950846" y="4221088"/>
          <a:ext cx="7488832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093296"/>
            <a:ext cx="914286" cy="53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833" y="3047427"/>
            <a:ext cx="6356472" cy="2986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934" y="1000862"/>
            <a:ext cx="3386851" cy="776912"/>
          </a:xfrm>
          <a:prstGeom prst="rect">
            <a:avLst/>
          </a:prstGeom>
        </p:spPr>
      </p:pic>
      <p:sp>
        <p:nvSpPr>
          <p:cNvPr id="10" name="箭头: 右 9"/>
          <p:cNvSpPr/>
          <p:nvPr/>
        </p:nvSpPr>
        <p:spPr>
          <a:xfrm rot="19090515">
            <a:off x="3420013" y="1604017"/>
            <a:ext cx="544725" cy="37804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95683" y="2133536"/>
            <a:ext cx="2555508" cy="369029"/>
            <a:chOff x="0" y="0"/>
            <a:chExt cx="2555508" cy="369029"/>
          </a:xfrm>
        </p:grpSpPr>
        <p:sp>
          <p:nvSpPr>
            <p:cNvPr id="12" name="矩形: 圆角 11"/>
            <p:cNvSpPr/>
            <p:nvPr/>
          </p:nvSpPr>
          <p:spPr>
            <a:xfrm>
              <a:off x="0" y="0"/>
              <a:ext cx="2555508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矩形: 圆角 4"/>
            <p:cNvSpPr txBox="1"/>
            <p:nvPr/>
          </p:nvSpPr>
          <p:spPr>
            <a:xfrm>
              <a:off x="18015" y="18015"/>
              <a:ext cx="2519478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步</a:t>
              </a:r>
              <a:r>
                <a:rPr 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点击巡检报告按钮</a:t>
              </a:r>
              <a:endParaRPr lang="zh-CN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箭头: 右 13"/>
          <p:cNvSpPr/>
          <p:nvPr/>
        </p:nvSpPr>
        <p:spPr>
          <a:xfrm rot="20395072">
            <a:off x="2280839" y="3987442"/>
            <a:ext cx="544725" cy="37804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19879" y="3983426"/>
            <a:ext cx="2138671" cy="369029"/>
            <a:chOff x="0" y="0"/>
            <a:chExt cx="2555508" cy="369029"/>
          </a:xfrm>
        </p:grpSpPr>
        <p:sp>
          <p:nvSpPr>
            <p:cNvPr id="16" name="矩形: 圆角 15"/>
            <p:cNvSpPr/>
            <p:nvPr/>
          </p:nvSpPr>
          <p:spPr>
            <a:xfrm>
              <a:off x="0" y="0"/>
              <a:ext cx="2555508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矩形: 圆角 4"/>
            <p:cNvSpPr txBox="1"/>
            <p:nvPr/>
          </p:nvSpPr>
          <p:spPr>
            <a:xfrm>
              <a:off x="18016" y="18015"/>
              <a:ext cx="2519478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步</a:t>
              </a:r>
              <a:r>
                <a:rPr 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选择查询条件</a:t>
              </a:r>
              <a:endParaRPr lang="zh-CN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72000" y="5559714"/>
            <a:ext cx="4413712" cy="501214"/>
            <a:chOff x="0" y="0"/>
            <a:chExt cx="2555508" cy="369029"/>
          </a:xfrm>
        </p:grpSpPr>
        <p:sp>
          <p:nvSpPr>
            <p:cNvPr id="19" name="矩形: 圆角 18"/>
            <p:cNvSpPr/>
            <p:nvPr/>
          </p:nvSpPr>
          <p:spPr>
            <a:xfrm>
              <a:off x="0" y="0"/>
              <a:ext cx="2555508" cy="36902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矩形: 圆角 4"/>
            <p:cNvSpPr txBox="1"/>
            <p:nvPr/>
          </p:nvSpPr>
          <p:spPr>
            <a:xfrm>
              <a:off x="18015" y="18015"/>
              <a:ext cx="2519478" cy="332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r>
                <a:rPr lang="zh-CN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步</a:t>
              </a:r>
              <a:r>
                <a:rPr 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点击查询按钮，我们会看到巡检数据</a:t>
              </a:r>
              <a:endParaRPr lang="zh-CN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箭头: 右 20"/>
          <p:cNvSpPr/>
          <p:nvPr/>
        </p:nvSpPr>
        <p:spPr>
          <a:xfrm rot="11726203">
            <a:off x="3732862" y="5622141"/>
            <a:ext cx="544725" cy="37804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340"/>
            <a:ext cx="9144000" cy="52788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626576" y="411555"/>
            <a:ext cx="1689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巡 检 报 告</a:t>
            </a:r>
          </a:p>
        </p:txBody>
      </p:sp>
    </p:spTree>
    <p:extLst>
      <p:ext uri="{BB962C8B-B14F-4D97-AF65-F5344CB8AC3E}">
        <p14:creationId xmlns:p14="http://schemas.microsoft.com/office/powerpoint/2010/main" val="1147075326"/>
      </p:ext>
    </p:extLst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236</Words>
  <Application>Microsoft Office PowerPoint</Application>
  <PresentationFormat>全屏显示(4:3)</PresentationFormat>
  <Paragraphs>33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宋体</vt:lpstr>
      <vt:lpstr>微软雅黑</vt:lpstr>
      <vt:lpstr>Arial</vt:lpstr>
      <vt:lpstr>Calibri</vt:lpstr>
      <vt:lpstr>Office 主题</vt:lpstr>
      <vt:lpstr>2.0软件操作快速指南</vt:lpstr>
      <vt:lpstr>巡 检 设 置</vt:lpstr>
      <vt:lpstr>PowerPoint 演示文稿</vt:lpstr>
      <vt:lpstr>PowerPoint 演示文稿</vt:lpstr>
      <vt:lpstr>PowerPoint 演示文稿</vt:lpstr>
      <vt:lpstr>PowerPoint 演示文稿</vt:lpstr>
      <vt:lpstr>日 常 操 作</vt:lpstr>
      <vt:lpstr>PowerPoint 演示文稿</vt:lpstr>
      <vt:lpstr>PowerPoint 演示文稿</vt:lpstr>
      <vt:lpstr>至此软件设置及操作完成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JWMKFB</dc:creator>
  <cp:lastModifiedBy>JWM-KFB</cp:lastModifiedBy>
  <cp:revision>83</cp:revision>
  <dcterms:modified xsi:type="dcterms:W3CDTF">2017-03-15T06:10:18Z</dcterms:modified>
</cp:coreProperties>
</file>